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9" r:id="rId3"/>
    <p:sldId id="257" r:id="rId4"/>
    <p:sldId id="258" r:id="rId5"/>
    <p:sldId id="270" r:id="rId6"/>
    <p:sldId id="260" r:id="rId7"/>
    <p:sldId id="261" r:id="rId8"/>
    <p:sldId id="271" r:id="rId9"/>
    <p:sldId id="263" r:id="rId10"/>
    <p:sldId id="264" r:id="rId11"/>
    <p:sldId id="272" r:id="rId12"/>
    <p:sldId id="259" r:id="rId13"/>
    <p:sldId id="273" r:id="rId14"/>
    <p:sldId id="262" r:id="rId15"/>
    <p:sldId id="274" r:id="rId16"/>
    <p:sldId id="265" r:id="rId17"/>
    <p:sldId id="275" r:id="rId18"/>
    <p:sldId id="266" r:id="rId19"/>
    <p:sldId id="267" r:id="rId20"/>
    <p:sldId id="285" r:id="rId21"/>
    <p:sldId id="279" r:id="rId22"/>
    <p:sldId id="286" r:id="rId23"/>
    <p:sldId id="268" r:id="rId24"/>
    <p:sldId id="287" r:id="rId25"/>
    <p:sldId id="288" r:id="rId26"/>
    <p:sldId id="276" r:id="rId27"/>
    <p:sldId id="289" r:id="rId28"/>
    <p:sldId id="277" r:id="rId29"/>
    <p:sldId id="278" r:id="rId30"/>
    <p:sldId id="280" r:id="rId31"/>
    <p:sldId id="284" r:id="rId32"/>
    <p:sldId id="281" r:id="rId33"/>
    <p:sldId id="282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5679" autoAdjust="0"/>
  </p:normalViewPr>
  <p:slideViewPr>
    <p:cSldViewPr snapToGrid="0">
      <p:cViewPr varScale="1">
        <p:scale>
          <a:sx n="55" d="100"/>
          <a:sy n="55" d="100"/>
        </p:scale>
        <p:origin x="10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F5FE3-8AE6-4C2C-9A96-7BB74AF46BBF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35A85-5BAB-4F10-90A2-3D950BC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deviation between Arslan’s three iterations for the x, y, and z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5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AJavg</a:t>
            </a:r>
            <a:r>
              <a:rPr lang="en-US" dirty="0"/>
              <a:t> =  the average of Arslan’s Euclidean distances and my Euclidean distances to our respective centroids (intra)</a:t>
            </a:r>
          </a:p>
          <a:p>
            <a:r>
              <a:rPr lang="en-US" dirty="0"/>
              <a:t>B = The average of all six Euclidean distances, one for each rater’s iteration to the centroid (inter)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42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AJavg</a:t>
            </a:r>
            <a:r>
              <a:rPr lang="en-US" dirty="0"/>
              <a:t> =  the average of Arslan’s Euclidean distances and my Euclidean distances to our respective centroids (intra)</a:t>
            </a:r>
          </a:p>
          <a:p>
            <a:r>
              <a:rPr lang="en-US" dirty="0"/>
              <a:t>B = The average of all nine Euclidean distances, one for each rater’s iteration to all of the other rater’s iterations (inter)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24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5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8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Centroid = center of the three raters: 1) surface landmarks only Arslan’s average landmarks, 2) surface landmarks only Julie’s average landmarks, 3) surface landmarks using both Julie and Arslan’s average landmarks</a:t>
            </a:r>
          </a:p>
          <a:p>
            <a:endParaRPr lang="en-US" dirty="0"/>
          </a:p>
          <a:p>
            <a:r>
              <a:rPr lang="en-US" dirty="0"/>
              <a:t>First panel (A) = distance from the surface landmarks using only Arslan’s averages to the centroid</a:t>
            </a:r>
          </a:p>
          <a:p>
            <a:r>
              <a:rPr lang="en-US" dirty="0"/>
              <a:t>Second panel (J) = distance from the surface landmarks using only Julie’s averages to the centroid</a:t>
            </a:r>
          </a:p>
          <a:p>
            <a:r>
              <a:rPr lang="en-US" dirty="0"/>
              <a:t>Third panel (B) = distance from the surface landmarks using all six iterations (three from A, three from J) to the centroid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Centroid = center of the three raters: 1) automatic landmarks trained using only Arslan’s average landmarks, 2) automatic landmarks trained using only Julie’s average landmarks, 3) automatic landmarks trained using both Julie and Arslan’s average landmarks</a:t>
            </a:r>
          </a:p>
          <a:p>
            <a:endParaRPr lang="en-US" dirty="0"/>
          </a:p>
          <a:p>
            <a:r>
              <a:rPr lang="en-US" dirty="0"/>
              <a:t>First panel (A) = distance from the automatic landmarks trained using only Arslan’s averages to the centroid</a:t>
            </a:r>
          </a:p>
          <a:p>
            <a:r>
              <a:rPr lang="en-US" dirty="0"/>
              <a:t>Second panel (J) = distance from the automatic landmarks trained using only Julie’s averages to the centroid</a:t>
            </a:r>
          </a:p>
          <a:p>
            <a:r>
              <a:rPr lang="en-US" dirty="0"/>
              <a:t>Third panel (B) = distance from the automatic landmarks trained using all six iterations (three from A, three from J) to the centroid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5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Arslan’s data: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A_surface_Euclid_tocent</a:t>
            </a:r>
            <a:r>
              <a:rPr lang="en-US" dirty="0"/>
              <a:t> =distance from the surface landmarks using only Arslan’s averages to the centroid (panel 1 from slide 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A_auto_Euclid_tocent</a:t>
            </a:r>
            <a:r>
              <a:rPr lang="en-US" dirty="0"/>
              <a:t> = distance from the automatic landmarks trained using only Arslan’s averages to the centroid (panel 1 from slide 26)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19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Julie’s data: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J_surface_Euclid_tocent</a:t>
            </a:r>
            <a:r>
              <a:rPr lang="en-US" dirty="0"/>
              <a:t> =distance from the surface landmarks using only Julie’s averages to the centroid (panel 2 from slide 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J_auto_Euclid_tocent</a:t>
            </a:r>
            <a:r>
              <a:rPr lang="en-US" dirty="0"/>
              <a:t> = distance from the automatic landmarks trained using only Julie’s averages to the centroid (panel 2 from slide 26)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0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average of Arslan and Julie’s data: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B_surface_Euclid_tocent</a:t>
            </a:r>
            <a:r>
              <a:rPr lang="en-US" dirty="0"/>
              <a:t> =distance from the surface landmarks using the average of all Arslan and Julie’s data to the centroid (panel 3 from slide 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B_auto_Euclid_tocent</a:t>
            </a:r>
            <a:r>
              <a:rPr lang="en-US" dirty="0"/>
              <a:t> = distance from the automatic landmarks trained using the average of all Arslan and Julie’s data to the centroid (panel 3 from slide 26)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 deviation between Arslan’s three iterations for the x, y, and z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78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Centroid size calculated from: </a:t>
            </a:r>
          </a:p>
          <a:p>
            <a:pPr marL="228600" indent="-228600">
              <a:buAutoNum type="arabicParenBoth"/>
            </a:pPr>
            <a:r>
              <a:rPr lang="en-US" dirty="0"/>
              <a:t>The average landmarks from Arslan’s manual data</a:t>
            </a:r>
          </a:p>
          <a:p>
            <a:pPr marL="228600" indent="-228600">
              <a:buAutoNum type="arabicParenBoth"/>
            </a:pPr>
            <a:r>
              <a:rPr lang="en-US" dirty="0"/>
              <a:t>Peter’s average landmarks on the surface using Arslan’s data</a:t>
            </a:r>
          </a:p>
          <a:p>
            <a:pPr marL="228600" indent="-228600">
              <a:buAutoNum type="arabicParenBoth"/>
            </a:pPr>
            <a:r>
              <a:rPr lang="en-US" dirty="0"/>
              <a:t>Automatic landmarks trained using Arslan’s iterations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78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Centroid size calculated from: </a:t>
            </a:r>
          </a:p>
          <a:p>
            <a:pPr marL="228600" indent="-228600">
              <a:buAutoNum type="arabicParenBoth"/>
            </a:pPr>
            <a:r>
              <a:rPr lang="en-US" dirty="0"/>
              <a:t>The average landmarks from Julie’s manual data</a:t>
            </a:r>
          </a:p>
          <a:p>
            <a:pPr marL="228600" indent="-228600">
              <a:buAutoNum type="arabicParenBoth"/>
            </a:pPr>
            <a:r>
              <a:rPr lang="en-US" dirty="0"/>
              <a:t>Peter’s average landmarks on the surface using Julie’s data</a:t>
            </a:r>
          </a:p>
          <a:p>
            <a:pPr marL="228600" indent="-228600">
              <a:buAutoNum type="arabicParenBoth"/>
            </a:pPr>
            <a:r>
              <a:rPr lang="en-US" dirty="0"/>
              <a:t>Automatic landmarks trained using Julie’s iterations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4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Centroid size calculated from: </a:t>
            </a:r>
          </a:p>
          <a:p>
            <a:pPr marL="228600" indent="-228600">
              <a:buAutoNum type="arabicParenBoth"/>
            </a:pPr>
            <a:r>
              <a:rPr lang="en-US" dirty="0"/>
              <a:t>The average landmarks from all six manual landmarking iterations (three from Arslan, three from me)</a:t>
            </a:r>
          </a:p>
          <a:p>
            <a:pPr marL="228600" indent="-228600">
              <a:buAutoNum type="arabicParenBoth"/>
            </a:pPr>
            <a:r>
              <a:rPr lang="en-US" dirty="0"/>
              <a:t>Peter’s average landmarks on the surface using all six iterations</a:t>
            </a:r>
          </a:p>
          <a:p>
            <a:pPr marL="228600" indent="-228600">
              <a:buAutoNum type="arabicParenBoth"/>
            </a:pPr>
            <a:r>
              <a:rPr lang="en-US" dirty="0"/>
              <a:t>Automatic landmarks trained using all six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9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distances between each of Arslan’s iterations and the centroid of his iterations.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Euclidean distances between each of Julie’s iterations and the centroid of his iterations.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Pairwise Euclidean distances between all of Arslan’s iterations and all of his other iterations.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5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3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deviation between all six iterations (three from Arslan and three from me)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2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 from each of the six iterations to the centroid of all of the iterations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distance between each of one rater’s iterations to each of the other rater’s iterations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35A85-5BAB-4F10-90A2-3D950BC121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4B01-E126-4138-A638-072F6E111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4F6E3-6ED9-4D8D-B8D8-7E8F93C25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A13E-634D-4FE9-A01F-F17C49B1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B0E9B-0794-4FAA-B72D-0144287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1C00-5DB6-4740-8C1B-C58B5907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8A33-E107-40CC-9E16-1E1FCBA7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F7406-4D27-484C-80B8-718E22F3A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96BF-E4DC-4E3F-A4E4-D83ACDFA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4860A-C537-4291-9DF0-E8351B02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32A4-AECD-4E26-8025-5ECE8A58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DFC9D-6F3B-493A-8E2D-FB0DE0BAD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8EB44-AEC0-4B29-88DA-6F16ADCAE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F59A-106B-4CA2-B281-F0095076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70D0-5440-4FAD-9909-80903CF1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526F2-0AF4-4D8C-8F1C-D85CB6CC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932-5DA0-4D76-AE44-F15BFC5A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30805-538C-4F66-ABCC-D3C9AA15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25A2A-F8DA-4574-89E6-2C8933675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37A53-A8EF-45F8-A0AF-BBCCA8E5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43834-EF98-42BD-A91D-1AE464B1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3B37-5340-4CFF-8B21-3A4E677C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B952D-04A0-4790-BEFA-75073F236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A6364-CE2C-4602-A47E-D47AA7DD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96D06-EA3E-4F84-9F18-FBC96261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808E7-1FF3-44DD-98D1-0850EC37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2DEA-C77F-4AFD-865E-525B24AA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AB42-C6F6-4E44-8F0F-935B93BA2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29A18-3618-45C8-B7A5-DBE08246C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6A327-9E32-49D7-8429-C22F5149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226D4-24E9-4715-8EEC-3D3ACF59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AF20B-2ECB-4F65-8F9E-64B97432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4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B776-5AA2-433F-98D9-DF898C6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B7AFF-61DC-49E6-873E-8ECD508DB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67D00-8AE3-4AB1-BA6E-3CE021005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F140C-226E-4536-A221-DAE5C7C3D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28B16-55AC-4DA4-AD22-433E9415D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5E851F-14CA-4F8D-BED2-16656C09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81B66-2510-4046-8905-84BC3394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A01ED-547A-4C3D-BCFF-1D5D607F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9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350B-1AD4-4156-9111-62DD2A3B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3ED26-9A06-46A8-BE72-D532BF6D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B76F2-8477-4F20-8727-08598FEB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DAAAB-FD88-43BF-B1FE-FD760D2F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B41649-1CA8-4A91-81B5-DC314A7B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60021-AE2A-497C-BA9D-106025D9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8D808-EC9C-4DC5-BB2C-B8B6ADA0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1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267E-D704-478A-8B57-5995FE95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705E-E4BA-4F0B-B48F-12E24A1BD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9D7F6-0331-4AB1-BACB-823068006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4D593-9AA9-44AA-94E1-9D430684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4E432-2765-421E-85B3-3A678ABF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D538D-2EDF-415F-A2AE-5BB1702E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AAD4-3C2D-42E2-BEA1-C39CD343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B93F4-C95B-4AD0-9F74-662289328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70AE7-4105-4F2F-A977-615A69C96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4C16F-1B20-48DF-B1A5-9507E8B4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C1397-4613-46A8-99BD-806325B2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0FAEA-14C6-4887-9198-534A828B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3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B925B-65D2-4097-8DDC-5FBE45D2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7BAC2-2579-4EC0-9F9B-8A6121410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6C968-6924-4063-BDB3-9C5C9FD23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5F24-0668-41DC-8E6F-DB9F79DCA502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CF3B-B213-4425-B062-08F53C926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82E2D-60EF-43E0-80B7-EE60A2BDE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06855-9A74-43D6-95EF-8F36140E6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399E-2905-48CE-BF6F-FB6D94F29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Remapping validation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22F7-DF33-4247-88A7-3D258FCB0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2/16/18</a:t>
            </a:r>
          </a:p>
        </p:txBody>
      </p:sp>
    </p:spTree>
    <p:extLst>
      <p:ext uri="{BB962C8B-B14F-4D97-AF65-F5344CB8AC3E}">
        <p14:creationId xmlns:p14="http://schemas.microsoft.com/office/powerpoint/2010/main" val="349178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44DAB-81BF-4BD5-81CB-FC94E7E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7EE4-7563-4034-A966-A46B65F4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observer error focusing solely on the manual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4BEDE-65EA-4177-AD41-2273E548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1: Standard deviation between all of the iterations from both raters </a:t>
            </a:r>
          </a:p>
          <a:p>
            <a:endParaRPr lang="en-US" dirty="0"/>
          </a:p>
          <a:p>
            <a:r>
              <a:rPr lang="en-US" dirty="0" err="1"/>
              <a:t>Sdx</a:t>
            </a:r>
            <a:r>
              <a:rPr lang="en-US" dirty="0"/>
              <a:t>  = Sd(A_x1, A_x2, A_x3, J_x1, J_x2, J_x3)</a:t>
            </a:r>
          </a:p>
        </p:txBody>
      </p:sp>
    </p:spTree>
    <p:extLst>
      <p:ext uri="{BB962C8B-B14F-4D97-AF65-F5344CB8AC3E}">
        <p14:creationId xmlns:p14="http://schemas.microsoft.com/office/powerpoint/2010/main" val="189164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CCBFF-0D6A-43F5-BBB3-083FA346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7EE4-7563-4034-A966-A46B65F4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observer error focusing solely on the manual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4BEDE-65EA-4177-AD41-2273E548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 2: Euclidean distance from each of the iterations from each rater to the centroid of all six iterations. </a:t>
            </a:r>
          </a:p>
          <a:p>
            <a:endParaRPr lang="en-US" dirty="0"/>
          </a:p>
          <a:p>
            <a:r>
              <a:rPr lang="en-US" dirty="0" err="1"/>
              <a:t>Centroid_x</a:t>
            </a:r>
            <a:r>
              <a:rPr lang="en-US" dirty="0"/>
              <a:t>  = mean(A_x1, A_x2, A_x3, J_x1, J_x2, J_x3)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70E2E-BB96-47E9-BEA1-4B28D82AF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7EE4-7563-4034-A966-A46B65F4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observer error focusing solely on the manual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4BEDE-65EA-4177-AD41-2273E548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Pairwise </a:t>
            </a:r>
            <a:r>
              <a:rPr lang="en-US" dirty="0" err="1"/>
              <a:t>euclidean</a:t>
            </a:r>
            <a:r>
              <a:rPr lang="en-US" dirty="0"/>
              <a:t> distance from each of the iterations from each rater to each of the other iterations  </a:t>
            </a:r>
          </a:p>
        </p:txBody>
      </p:sp>
    </p:spTree>
    <p:extLst>
      <p:ext uri="{BB962C8B-B14F-4D97-AF65-F5344CB8AC3E}">
        <p14:creationId xmlns:p14="http://schemas.microsoft.com/office/powerpoint/2010/main" val="104089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A1C61-B2D7-49A9-8F0C-A32EAA19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95303-343E-421E-9F8F-B778AB10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raw manual landmarks intra vs inter errors using Euclidean distance methods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9E40-6665-4E8C-8628-CD59016C2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9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AB376-1FA2-43A9-A8E0-2FEBB2070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1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06CDA-8705-45D3-98A7-4110FB7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6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7EE4-7563-4034-A966-A46B65F4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 observer error focusing solely on the manual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4BEDE-65EA-4177-AD41-2273E548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1: Standard deviation between the raw x, y, and z values</a:t>
            </a:r>
          </a:p>
        </p:txBody>
      </p:sp>
    </p:spTree>
    <p:extLst>
      <p:ext uri="{BB962C8B-B14F-4D97-AF65-F5344CB8AC3E}">
        <p14:creationId xmlns:p14="http://schemas.microsoft.com/office/powerpoint/2010/main" val="87191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63F35-7B7B-43C2-84CC-2CEBFC56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Euclidean distance from raw manual landmarks to Peter’s average landmarks on the facial surface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14E69-1266-45C0-BAC5-9F94BB895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6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EF198-F7F8-437D-80CF-69571E99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63F35-7B7B-43C2-84CC-2CEBFC56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 of raw manual landmarks to Peter’s automatic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14E69-1266-45C0-BAC5-9F94BB895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EA61E-36EA-4317-8080-7B993AF90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1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042614-9A43-40BD-9097-80C1000B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measures on Peter’s landmarks as Euclidean distances from each “observer” to the centroid of all three “observers”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679A1-C9B0-4030-8595-216452CE2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8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C1D25-A098-4217-8943-78763CB1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4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D66FF-12D7-426A-93FB-79B44243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42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2927D1-0453-42D9-AFFB-3E5DB6D3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errors for Peter’s surface landmarks and automatic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3EC41-0C6A-4E0E-B11A-3FD9ECF34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23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ABE6F-9E39-4D13-9764-C2685494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23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FDF01-3FD2-4C68-87E8-2A730D0B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3D6C1E-307C-4D03-90DB-405F2488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84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55EA8-CEAA-4B29-A99C-76FF079F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6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70C-347D-4C6B-8F62-B86654F9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centroid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3E58B-2C5E-4F8F-9EB3-B15255FDE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1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F7E31-9988-4866-B60C-E20A7CCC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339F8-8AE9-4F2E-BC6C-33777BE30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83423-8F09-418F-AA9A-AB81F8BE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8FA5-A4AA-4AF9-8E87-0C4EFC15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block partial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D3E7-C727-4507-BACA-4B09AF47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compare the covariation structure between the manual landmarks and the automatic landmarks </a:t>
            </a:r>
          </a:p>
          <a:p>
            <a:r>
              <a:rPr lang="en-US" dirty="0"/>
              <a:t>All have high R2 values (&gt;0.973) and significant p-values (0.001)</a:t>
            </a:r>
          </a:p>
          <a:p>
            <a:r>
              <a:rPr lang="en-US" dirty="0"/>
              <a:t>This means that the two methods (manual and automatic) yield variance-covariance matrices that are highly correlated </a:t>
            </a:r>
          </a:p>
        </p:txBody>
      </p:sp>
    </p:spTree>
    <p:extLst>
      <p:ext uri="{BB962C8B-B14F-4D97-AF65-F5344CB8AC3E}">
        <p14:creationId xmlns:p14="http://schemas.microsoft.com/office/powerpoint/2010/main" val="1683270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C65A-4B42-4051-9039-6FD3DA2E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B106-C1F3-46D7-BCCD-302AEB82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MANOVA for shape with individual, observer, and trial as factors</a:t>
            </a:r>
          </a:p>
          <a:p>
            <a:r>
              <a:rPr lang="en-US" dirty="0"/>
              <a:t>ANOVA for centroid size by individual between methods</a:t>
            </a:r>
          </a:p>
          <a:p>
            <a:r>
              <a:rPr lang="en-US" dirty="0"/>
              <a:t>Compare an external dataset that wasn’t “</a:t>
            </a:r>
            <a:r>
              <a:rPr lang="en-US"/>
              <a:t>trained” on? </a:t>
            </a:r>
          </a:p>
        </p:txBody>
      </p:sp>
    </p:spTree>
    <p:extLst>
      <p:ext uri="{BB962C8B-B14F-4D97-AF65-F5344CB8AC3E}">
        <p14:creationId xmlns:p14="http://schemas.microsoft.com/office/powerpoint/2010/main" val="31463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767D98-B70F-4747-9B65-72AC122DC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7EE4-7563-4034-A966-A46B65F4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 observer error focusing solely on the manual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4BEDE-65EA-4177-AD41-2273E548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2: Euclidean distances between each observers iterations and the centroid of all their iterations </a:t>
            </a:r>
          </a:p>
        </p:txBody>
      </p:sp>
    </p:spTree>
    <p:extLst>
      <p:ext uri="{BB962C8B-B14F-4D97-AF65-F5344CB8AC3E}">
        <p14:creationId xmlns:p14="http://schemas.microsoft.com/office/powerpoint/2010/main" val="33877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3D59E-9632-45EA-BCB3-A9F7AB706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2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965EE-6C31-4C13-963B-CA5B8577C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F7EE4-7563-4034-A966-A46B65F4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 observer error focusing solely on the manual landmarks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4BEDE-65EA-4177-AD41-2273E548F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3: Pairwise </a:t>
            </a:r>
            <a:r>
              <a:rPr lang="en-US" dirty="0" err="1"/>
              <a:t>euclidean</a:t>
            </a:r>
            <a:r>
              <a:rPr lang="en-US" dirty="0"/>
              <a:t> distances between each observers iterations and all of their other iterations</a:t>
            </a:r>
          </a:p>
        </p:txBody>
      </p:sp>
    </p:spTree>
    <p:extLst>
      <p:ext uri="{BB962C8B-B14F-4D97-AF65-F5344CB8AC3E}">
        <p14:creationId xmlns:p14="http://schemas.microsoft.com/office/powerpoint/2010/main" val="130972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7C9E6-48AB-4FB8-A020-A065C9A2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1094</Words>
  <Application>Microsoft Office PowerPoint</Application>
  <PresentationFormat>Widescreen</PresentationFormat>
  <Paragraphs>97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Remapping validation progress</vt:lpstr>
      <vt:lpstr>Intra observer error focusing solely on the manual landmarks</vt:lpstr>
      <vt:lpstr>PowerPoint Presentation</vt:lpstr>
      <vt:lpstr>PowerPoint Presentation</vt:lpstr>
      <vt:lpstr>Intra observer error focusing solely on the manual landmarks</vt:lpstr>
      <vt:lpstr>PowerPoint Presentation</vt:lpstr>
      <vt:lpstr>PowerPoint Presentation</vt:lpstr>
      <vt:lpstr>Intra observer error focusing solely on the manual landmarks</vt:lpstr>
      <vt:lpstr>PowerPoint Presentation</vt:lpstr>
      <vt:lpstr>PowerPoint Presentation</vt:lpstr>
      <vt:lpstr>Inter observer error focusing solely on the manual landmarks</vt:lpstr>
      <vt:lpstr>PowerPoint Presentation</vt:lpstr>
      <vt:lpstr>Inter observer error focusing solely on the manual landmarks</vt:lpstr>
      <vt:lpstr>PowerPoint Presentation</vt:lpstr>
      <vt:lpstr>Inter observer error focusing solely on the manual landmarks</vt:lpstr>
      <vt:lpstr>PowerPoint Presentation</vt:lpstr>
      <vt:lpstr>Comparison of raw manual landmarks intra vs inter errors using Euclidean distance methods </vt:lpstr>
      <vt:lpstr>PowerPoint Presentation</vt:lpstr>
      <vt:lpstr>PowerPoint Presentation</vt:lpstr>
      <vt:lpstr>Euclidean distance from raw manual landmarks to Peter’s average landmarks on the facial surface</vt:lpstr>
      <vt:lpstr>PowerPoint Presentation</vt:lpstr>
      <vt:lpstr>Euclidean distance of raw manual landmarks to Peter’s automatic landmarks</vt:lpstr>
      <vt:lpstr>PowerPoint Presentation</vt:lpstr>
      <vt:lpstr>Error measures on Peter’s landmarks as Euclidean distances from each “observer” to the centroid of all three “observers”</vt:lpstr>
      <vt:lpstr>PowerPoint Presentation</vt:lpstr>
      <vt:lpstr>PowerPoint Presentation</vt:lpstr>
      <vt:lpstr>Comparison of errors for Peter’s surface landmarks and automatic landmarks</vt:lpstr>
      <vt:lpstr>PowerPoint Presentation</vt:lpstr>
      <vt:lpstr>PowerPoint Presentation</vt:lpstr>
      <vt:lpstr>PowerPoint Presentation</vt:lpstr>
      <vt:lpstr>Comparison of centroid sizes</vt:lpstr>
      <vt:lpstr>PowerPoint Presentation</vt:lpstr>
      <vt:lpstr>PowerPoint Presentation</vt:lpstr>
      <vt:lpstr>PowerPoint Presentation</vt:lpstr>
      <vt:lpstr>Two block partial least squares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Remapping validation progress</dc:title>
  <dc:creator>Julie White</dc:creator>
  <cp:lastModifiedBy>Julie White</cp:lastModifiedBy>
  <cp:revision>6</cp:revision>
  <dcterms:created xsi:type="dcterms:W3CDTF">2018-02-16T06:01:41Z</dcterms:created>
  <dcterms:modified xsi:type="dcterms:W3CDTF">2018-02-16T06:58:00Z</dcterms:modified>
</cp:coreProperties>
</file>